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50" autoAdjust="0"/>
    <p:restoredTop sz="94660"/>
  </p:normalViewPr>
  <p:slideViewPr>
    <p:cSldViewPr snapToGrid="0">
      <p:cViewPr varScale="1">
        <p:scale>
          <a:sx n="73" d="100"/>
          <a:sy n="73" d="100"/>
        </p:scale>
        <p:origin x="52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圓角化對角線角落矩形 6"/>
          <p:cNvSpPr/>
          <p:nvPr/>
        </p:nvSpPr>
        <p:spPr>
          <a:xfrm>
            <a:off x="219456" y="146304"/>
            <a:ext cx="11753088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618979" y="381001"/>
            <a:ext cx="109728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844800" y="2819400"/>
            <a:ext cx="8746979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10"/>
          </p:nvPr>
        </p:nvSpPr>
        <p:spPr>
          <a:xfrm>
            <a:off x="7416800" y="6509004"/>
            <a:ext cx="4003040" cy="274320"/>
          </a:xfrm>
        </p:spPr>
        <p:txBody>
          <a:bodyPr vert="horz" rtlCol="0"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1"/>
          </p:nvPr>
        </p:nvSpPr>
        <p:spPr>
          <a:xfrm>
            <a:off x="11518603" y="6509004"/>
            <a:ext cx="619051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頁尾版面配置區 11"/>
          <p:cNvSpPr>
            <a:spLocks noGrp="1"/>
          </p:cNvSpPr>
          <p:nvPr>
            <p:ph type="ftr" sz="quarter" idx="12"/>
          </p:nvPr>
        </p:nvSpPr>
        <p:spPr>
          <a:xfrm>
            <a:off x="2133600" y="6509004"/>
            <a:ext cx="5209952" cy="274320"/>
          </a:xfrm>
        </p:spPr>
        <p:txBody>
          <a:bodyPr vert="horz"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84523" y="1424588"/>
            <a:ext cx="10668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333504" y="3267456"/>
            <a:ext cx="987552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168" y="498230"/>
            <a:ext cx="103632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3287713"/>
            <a:ext cx="103632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>
          <a:xfrm>
            <a:off x="7416800" y="6513670"/>
            <a:ext cx="4003040" cy="274320"/>
          </a:xfrm>
        </p:spPr>
        <p:txBody>
          <a:bodyPr vert="horz" rtlCol="0"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1"/>
          </p:nvPr>
        </p:nvSpPr>
        <p:spPr>
          <a:xfrm>
            <a:off x="11518603" y="6513670"/>
            <a:ext cx="619051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頁尾版面配置區 9"/>
          <p:cNvSpPr>
            <a:spLocks noGrp="1"/>
          </p:cNvSpPr>
          <p:nvPr>
            <p:ph type="ftr" sz="quarter" idx="12"/>
          </p:nvPr>
        </p:nvSpPr>
        <p:spPr>
          <a:xfrm>
            <a:off x="2133600" y="6513670"/>
            <a:ext cx="5209952" cy="274320"/>
          </a:xfrm>
        </p:spPr>
        <p:txBody>
          <a:bodyPr vert="horz" rtlCol="0"/>
          <a:lstStyle/>
          <a:p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09600" y="1645920"/>
            <a:ext cx="53848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645920"/>
            <a:ext cx="53848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1521440" y="6514568"/>
            <a:ext cx="619051" cy="274320"/>
          </a:xfrm>
        </p:spPr>
        <p:txBody>
          <a:bodyPr/>
          <a:lstStyle/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784523" y="1424588"/>
            <a:ext cx="10668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822325" y="2165216"/>
            <a:ext cx="499872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6400800" y="2165216"/>
            <a:ext cx="499872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51948"/>
            <a:ext cx="109728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6193368" y="1535113"/>
            <a:ext cx="5389033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2"/>
          </p:nvPr>
        </p:nvSpPr>
        <p:spPr>
          <a:xfrm>
            <a:off x="609600" y="2362201"/>
            <a:ext cx="5386917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362201"/>
            <a:ext cx="5389033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>
          <a:xfrm>
            <a:off x="11521440" y="6514568"/>
            <a:ext cx="619051" cy="274320"/>
          </a:xfrm>
        </p:spPr>
        <p:txBody>
          <a:bodyPr/>
          <a:lstStyle/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53218"/>
            <a:ext cx="10972800" cy="1143000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784523" y="1424588"/>
            <a:ext cx="10668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743403" y="1057656"/>
            <a:ext cx="499872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617515" y="304800"/>
            <a:ext cx="524256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617515" y="1107560"/>
            <a:ext cx="524256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xfrm>
            <a:off x="304800" y="2209800"/>
            <a:ext cx="11555275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9" name="日期版面配置區 8"/>
          <p:cNvSpPr>
            <a:spLocks noGrp="1"/>
          </p:cNvSpPr>
          <p:nvPr>
            <p:ph type="dt" sz="half" idx="10"/>
          </p:nvPr>
        </p:nvSpPr>
        <p:spPr>
          <a:xfrm>
            <a:off x="7416800" y="6513670"/>
            <a:ext cx="4003040" cy="274320"/>
          </a:xfrm>
        </p:spPr>
        <p:txBody>
          <a:bodyPr vert="horz" rtlCol="0"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1"/>
          </p:nvPr>
        </p:nvSpPr>
        <p:spPr>
          <a:xfrm>
            <a:off x="11518603" y="6513670"/>
            <a:ext cx="619051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頁尾版面配置區 10"/>
          <p:cNvSpPr>
            <a:spLocks noGrp="1"/>
          </p:cNvSpPr>
          <p:nvPr>
            <p:ph type="ftr" sz="quarter" idx="12"/>
          </p:nvPr>
        </p:nvSpPr>
        <p:spPr>
          <a:xfrm>
            <a:off x="2133600" y="6513670"/>
            <a:ext cx="5209952" cy="274320"/>
          </a:xfrm>
        </p:spPr>
        <p:txBody>
          <a:bodyPr vert="horz" rtlCol="0"/>
          <a:lstStyle/>
          <a:p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53924" y="4724400"/>
            <a:ext cx="73152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053924" y="5388937"/>
            <a:ext cx="73152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13" name="圖片版面配置區 12"/>
          <p:cNvSpPr>
            <a:spLocks noGrp="1"/>
          </p:cNvSpPr>
          <p:nvPr>
            <p:ph type="pic" idx="1"/>
          </p:nvPr>
        </p:nvSpPr>
        <p:spPr>
          <a:xfrm>
            <a:off x="406400" y="249864"/>
            <a:ext cx="113792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zh-TW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按一下圖示以新增圖片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0"/>
          </p:nvPr>
        </p:nvSpPr>
        <p:spPr>
          <a:xfrm>
            <a:off x="7416800" y="6509004"/>
            <a:ext cx="4003040" cy="274320"/>
          </a:xfrm>
        </p:spPr>
        <p:txBody>
          <a:bodyPr vert="horz" rtlCol="0"/>
          <a:lstStyle/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1"/>
          </p:nvPr>
        </p:nvSpPr>
        <p:spPr>
          <a:xfrm>
            <a:off x="11518603" y="6509004"/>
            <a:ext cx="619051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頁尾版面配置區 9"/>
          <p:cNvSpPr>
            <a:spLocks noGrp="1"/>
          </p:cNvSpPr>
          <p:nvPr>
            <p:ph type="ftr" sz="quarter" idx="12"/>
          </p:nvPr>
        </p:nvSpPr>
        <p:spPr>
          <a:xfrm>
            <a:off x="2133600" y="6509004"/>
            <a:ext cx="5209952" cy="274320"/>
          </a:xfrm>
        </p:spPr>
        <p:txBody>
          <a:bodyPr vert="horz"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圓角化對角線角落矩形 6"/>
          <p:cNvSpPr/>
          <p:nvPr/>
        </p:nvSpPr>
        <p:spPr>
          <a:xfrm>
            <a:off x="219456" y="147085"/>
            <a:ext cx="11747795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1727200" y="6400800"/>
            <a:ext cx="5616352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7416800" y="6400800"/>
            <a:ext cx="400304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7C39527D-8812-4887-B7E8-9DCEFA4425D7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11518603" y="6514568"/>
            <a:ext cx="619051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287DE1DD-9FA5-4EBA-B9B1-E97209E86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609600" y="253536"/>
            <a:ext cx="109728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609600" y="1646237"/>
            <a:ext cx="10972800" cy="452628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66801" y="134688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6700" b="1" dirty="0" smtClean="0"/>
              <a:t>Camera recognition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altLang="zh-TW" dirty="0" smtClean="0"/>
              <a:t>(by gesture)</a:t>
            </a:r>
            <a:br>
              <a:rPr lang="en-US" altLang="zh-TW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4094407"/>
            <a:ext cx="9144000" cy="1655762"/>
          </a:xfrm>
        </p:spPr>
        <p:txBody>
          <a:bodyPr>
            <a:normAutofit/>
          </a:bodyPr>
          <a:lstStyle/>
          <a:p>
            <a:endParaRPr lang="en-US" altLang="zh-TW" dirty="0" smtClean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endParaRPr lang="en-US" altLang="zh-TW" dirty="0" smtClean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dirty="0" smtClean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鎘鐳兒</a:t>
            </a:r>
            <a:r>
              <a:rPr lang="en-US" altLang="zh-TW" dirty="0" err="1" smtClean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OuO</a:t>
            </a:r>
            <a:endParaRPr lang="en-US" dirty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014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For what ? 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Key point :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dirty="0"/>
              <a:t>	</a:t>
            </a:r>
            <a:r>
              <a:rPr lang="en-US" sz="3600" i="1" dirty="0" smtClean="0"/>
              <a:t>1 . </a:t>
            </a:r>
            <a:r>
              <a:rPr lang="en-US" sz="3600" dirty="0" smtClean="0"/>
              <a:t>Make taunting easier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zh-TW" dirty="0" smtClean="0">
                <a:ea typeface="標楷體" panose="03000509000000000000" pitchFamily="65" charset="-120"/>
              </a:rPr>
              <a:t>	</a:t>
            </a:r>
            <a:r>
              <a:rPr lang="en-US" altLang="zh-TW" sz="3600" i="1" dirty="0" smtClean="0">
                <a:ea typeface="標楷體" panose="03000509000000000000" pitchFamily="65" charset="-120"/>
              </a:rPr>
              <a:t>2 . </a:t>
            </a:r>
            <a:r>
              <a:rPr lang="en-US" altLang="zh-TW" sz="3600" dirty="0" smtClean="0">
                <a:ea typeface="標楷體" panose="03000509000000000000" pitchFamily="65" charset="-120"/>
              </a:rPr>
              <a:t>Enhance gaming experience</a:t>
            </a:r>
          </a:p>
        </p:txBody>
      </p:sp>
    </p:spTree>
    <p:extLst>
      <p:ext uri="{BB962C8B-B14F-4D97-AF65-F5344CB8AC3E}">
        <p14:creationId xmlns:p14="http://schemas.microsoft.com/office/powerpoint/2010/main" val="289636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How to do ?</a:t>
            </a:r>
            <a:endParaRPr lang="en-US" dirty="0"/>
          </a:p>
        </p:txBody>
      </p:sp>
      <p:pic>
        <p:nvPicPr>
          <p:cNvPr id="2050" name="Picture 2" descr="https://scontent-tpe1-1.xx.fbcdn.net/v/t1.15752-9/44982031_543521509429031_6234942227613745152_n.png?_nc_cat=107&amp;_nc_ht=scontent-tpe1-1.xx&amp;oh=28b7250dca61ccdfd0dd53a6e50ff322&amp;oe=5C86E91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2351" y="2900241"/>
            <a:ext cx="3183587" cy="2605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橢圓形圖說文字 5"/>
          <p:cNvSpPr/>
          <p:nvPr/>
        </p:nvSpPr>
        <p:spPr>
          <a:xfrm>
            <a:off x="8791679" y="675752"/>
            <a:ext cx="3112477" cy="1788014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/>
              <a:t>Hi I’m camera !</a:t>
            </a:r>
            <a:endParaRPr lang="en-US" sz="36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1696915" y="2396270"/>
            <a:ext cx="51083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 smtClean="0"/>
              <a:t>We use camera recognition </a:t>
            </a:r>
            <a:r>
              <a:rPr lang="en-US" altLang="zh-TW" sz="3600" dirty="0" smtClean="0"/>
              <a:t>instead </a:t>
            </a:r>
            <a:r>
              <a:rPr lang="en-US" altLang="zh-TW" sz="3600" dirty="0" smtClean="0"/>
              <a:t>of </a:t>
            </a:r>
            <a:r>
              <a:rPr lang="en-US" altLang="zh-TW" sz="3600" dirty="0" smtClean="0"/>
              <a:t>pressing </a:t>
            </a:r>
            <a:r>
              <a:rPr lang="en-US" altLang="zh-TW" sz="3600" dirty="0" smtClean="0"/>
              <a:t>any </a:t>
            </a:r>
            <a:r>
              <a:rPr lang="en-US" altLang="zh-TW" sz="3600" dirty="0" smtClean="0"/>
              <a:t>key</a:t>
            </a:r>
            <a:r>
              <a:rPr lang="en-US" altLang="zh-TW" sz="3600" dirty="0" smtClean="0"/>
              <a:t> </a:t>
            </a:r>
            <a:r>
              <a:rPr lang="en-US" altLang="zh-TW" sz="3600" dirty="0" smtClean="0"/>
              <a:t>to call out.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678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線圖說文字 2 (加上強調線) 12"/>
          <p:cNvSpPr/>
          <p:nvPr/>
        </p:nvSpPr>
        <p:spPr>
          <a:xfrm>
            <a:off x="1069520" y="5233308"/>
            <a:ext cx="3837215" cy="979713"/>
          </a:xfrm>
          <a:prstGeom prst="accentCallout2">
            <a:avLst>
              <a:gd name="adj1" fmla="val 60365"/>
              <a:gd name="adj2" fmla="val 101028"/>
              <a:gd name="adj3" fmla="val 60986"/>
              <a:gd name="adj4" fmla="val 121631"/>
              <a:gd name="adj5" fmla="val -5512"/>
              <a:gd name="adj6" fmla="val 1312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/>
              <a:t>e.g.  Wave hand</a:t>
            </a:r>
            <a:endParaRPr lang="zh-TW" altLang="en-US" sz="320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Common call out in games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57197" y="3412672"/>
            <a:ext cx="5585767" cy="3141994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22884" y="1690687"/>
            <a:ext cx="5165875" cy="2905805"/>
          </a:xfrm>
          <a:prstGeom prst="rect">
            <a:avLst/>
          </a:prstGeom>
        </p:spPr>
      </p:pic>
      <p:sp>
        <p:nvSpPr>
          <p:cNvPr id="12" name="直線圖說文字 1 11"/>
          <p:cNvSpPr/>
          <p:nvPr/>
        </p:nvSpPr>
        <p:spPr>
          <a:xfrm>
            <a:off x="7192735" y="1861457"/>
            <a:ext cx="3461658" cy="898071"/>
          </a:xfrm>
          <a:prstGeom prst="borderCallout1">
            <a:avLst>
              <a:gd name="adj1" fmla="val 24811"/>
              <a:gd name="adj2" fmla="val -1350"/>
              <a:gd name="adj3" fmla="val 112500"/>
              <a:gd name="adj4" fmla="val -38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 smtClean="0"/>
              <a:t>e.g.  Thumb up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95661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Taunts in games</a:t>
            </a:r>
            <a:endParaRPr lang="en-US" dirty="0"/>
          </a:p>
        </p:txBody>
      </p:sp>
      <p:pic>
        <p:nvPicPr>
          <p:cNvPr id="1028" name="Picture 4" descr="ãPUBG emoteãçåçæå°çµæ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64" y="3584121"/>
            <a:ext cx="5385822" cy="3029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1835695" y="3060901"/>
            <a:ext cx="28408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/>
              <a:t>Emotes in PUBG</a:t>
            </a:r>
            <a:endParaRPr lang="zh-TW" altLang="en-US" sz="2800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860" y="1791796"/>
            <a:ext cx="5442540" cy="3061429"/>
          </a:xfrm>
        </p:spPr>
      </p:pic>
      <p:sp>
        <p:nvSpPr>
          <p:cNvPr id="7" name="文字方塊 6"/>
          <p:cNvSpPr txBox="1"/>
          <p:nvPr/>
        </p:nvSpPr>
        <p:spPr>
          <a:xfrm>
            <a:off x="6096000" y="5017652"/>
            <a:ext cx="5146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/>
              <a:t>We can use our emotes with hotkey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7902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764329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To convert our gestures into game emote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187" y="2482669"/>
            <a:ext cx="2380161" cy="3173548"/>
          </a:xfrm>
          <a:prstGeom prst="rect">
            <a:avLst/>
          </a:prstGeom>
        </p:spPr>
      </p:pic>
      <p:sp>
        <p:nvSpPr>
          <p:cNvPr id="5" name="向右箭號 4"/>
          <p:cNvSpPr/>
          <p:nvPr/>
        </p:nvSpPr>
        <p:spPr>
          <a:xfrm>
            <a:off x="4579619" y="3664494"/>
            <a:ext cx="1933303" cy="8098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621" y="3004458"/>
            <a:ext cx="4683745" cy="241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14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/>
              <a:t>Procedure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n-US" altLang="zh-TW" dirty="0" smtClean="0"/>
              <a:t>Capture the scene of camera 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n-US" altLang="zh-TW" dirty="0" smtClean="0"/>
              <a:t>Identify the gesture 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n-US" altLang="zh-TW" dirty="0" smtClean="0"/>
              <a:t>Generate into the correct command</a:t>
            </a:r>
          </a:p>
        </p:txBody>
      </p:sp>
    </p:spTree>
    <p:extLst>
      <p:ext uri="{BB962C8B-B14F-4D97-AF65-F5344CB8AC3E}">
        <p14:creationId xmlns:p14="http://schemas.microsoft.com/office/powerpoint/2010/main" val="1305146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/>
              <a:t>Obstacles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dirty="0" smtClean="0"/>
              <a:t>The </a:t>
            </a:r>
            <a:r>
              <a:rPr lang="en-US" altLang="zh-TW" dirty="0"/>
              <a:t>gestures cannot be correctly identified </a:t>
            </a:r>
            <a:endParaRPr lang="en-US" altLang="zh-TW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dirty="0"/>
              <a:t> </a:t>
            </a:r>
            <a:r>
              <a:rPr lang="en-US" altLang="zh-TW" dirty="0" smtClean="0"/>
              <a:t>  =&gt; number of samples is not enough and  makes it not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dirty="0" smtClean="0"/>
              <a:t>   easy to identify </a:t>
            </a:r>
          </a:p>
          <a:p>
            <a:pPr>
              <a:lnSpc>
                <a:spcPct val="150000"/>
              </a:lnSpc>
            </a:pPr>
            <a:r>
              <a:rPr lang="en-US" altLang="zh-TW" dirty="0" smtClean="0"/>
              <a:t>If the game doesn’t support hot key it may not work</a:t>
            </a:r>
            <a:endParaRPr lang="en-US" altLang="zh-TW" dirty="0"/>
          </a:p>
          <a:p>
            <a:pPr marL="0" indent="0">
              <a:lnSpc>
                <a:spcPct val="150000"/>
              </a:lnSpc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4662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/>
              <a:t>Demo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Identifying the emote by the time duration </a:t>
            </a:r>
          </a:p>
        </p:txBody>
      </p:sp>
    </p:spTree>
    <p:extLst>
      <p:ext uri="{BB962C8B-B14F-4D97-AF65-F5344CB8AC3E}">
        <p14:creationId xmlns:p14="http://schemas.microsoft.com/office/powerpoint/2010/main" val="13222114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沉穩">
  <a:themeElements>
    <a:clrScheme name="沉穩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沉穩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沉穩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1167</TotalTime>
  <Words>121</Words>
  <Application>Microsoft Office PowerPoint</Application>
  <PresentationFormat>寬螢幕</PresentationFormat>
  <Paragraphs>31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Arial Unicode MS</vt:lpstr>
      <vt:lpstr>微軟正黑體</vt:lpstr>
      <vt:lpstr>標楷體</vt:lpstr>
      <vt:lpstr>Rockwell</vt:lpstr>
      <vt:lpstr>Wingdings 2</vt:lpstr>
      <vt:lpstr>沉穩</vt:lpstr>
      <vt:lpstr>    Camera recognition (by gesture)  </vt:lpstr>
      <vt:lpstr>For what ? </vt:lpstr>
      <vt:lpstr>How to do ?</vt:lpstr>
      <vt:lpstr>Common call out in games</vt:lpstr>
      <vt:lpstr>Taunts in games</vt:lpstr>
      <vt:lpstr>Objective</vt:lpstr>
      <vt:lpstr>Procedure</vt:lpstr>
      <vt:lpstr>Obstacles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Mei-Chu  X Hackathon</dc:title>
  <dc:creator>residenteviltom@gmail.com</dc:creator>
  <cp:lastModifiedBy>User</cp:lastModifiedBy>
  <cp:revision>22</cp:revision>
  <dcterms:created xsi:type="dcterms:W3CDTF">2018-10-27T08:02:10Z</dcterms:created>
  <dcterms:modified xsi:type="dcterms:W3CDTF">2018-10-28T04:34:26Z</dcterms:modified>
</cp:coreProperties>
</file>

<file path=docProps/thumbnail.jpeg>
</file>